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63" r:id="rId6"/>
    <p:sldId id="264" r:id="rId7"/>
    <p:sldId id="265" r:id="rId8"/>
    <p:sldId id="266" r:id="rId9"/>
    <p:sldId id="267" r:id="rId10"/>
    <p:sldId id="269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0" autoAdjust="0"/>
    <p:restoredTop sz="94721" autoAdjust="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C09B2-AD60-4C10-A47A-BC2E3F6E6C7B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0ADA11-E908-420C-A954-F8C4D602A0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474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ADA11-E908-420C-A954-F8C4D602A08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72F2-931C-4E26-883F-D5ACA260149D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AD46487-232E-4DC7-8F19-FF6270360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72F2-931C-4E26-883F-D5ACA260149D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6487-232E-4DC7-8F19-FF6270360D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72F2-931C-4E26-883F-D5ACA260149D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6487-232E-4DC7-8F19-FF6270360D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72F2-931C-4E26-883F-D5ACA260149D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6487-232E-4DC7-8F19-FF6270360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72F2-931C-4E26-883F-D5ACA260149D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AD46487-232E-4DC7-8F19-FF6270360D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72F2-931C-4E26-883F-D5ACA260149D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6487-232E-4DC7-8F19-FF6270360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72F2-931C-4E26-883F-D5ACA260149D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6487-232E-4DC7-8F19-FF6270360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72F2-931C-4E26-883F-D5ACA260149D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6487-232E-4DC7-8F19-FF6270360D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72F2-931C-4E26-883F-D5ACA260149D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6487-232E-4DC7-8F19-FF6270360D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72F2-931C-4E26-883F-D5ACA260149D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6487-232E-4DC7-8F19-FF6270360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72F2-931C-4E26-883F-D5ACA260149D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AD46487-232E-4DC7-8F19-FF6270360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05972F2-931C-4E26-883F-D5ACA260149D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AD46487-232E-4DC7-8F19-FF6270360D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7.jpeg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2.jpeg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4.png"/><Relationship Id="rId5" Type="http://schemas.openxmlformats.org/officeDocument/2006/relationships/image" Target="../media/image10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3.png"/><Relationship Id="rId11" Type="http://schemas.openxmlformats.org/officeDocument/2006/relationships/image" Target="../media/image9.png"/><Relationship Id="rId5" Type="http://schemas.openxmlformats.org/officeDocument/2006/relationships/image" Target="../media/image12.png"/><Relationship Id="rId10" Type="http://schemas.openxmlformats.org/officeDocument/2006/relationships/image" Target="../media/image5.jpe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0.jpe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4.jpe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7.png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0.png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image" Target="../media/image32.jpeg"/><Relationship Id="rId5" Type="http://schemas.openxmlformats.org/officeDocument/2006/relationships/image" Target="../media/image17.jpe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Jordan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Tenemos muchos intereses </a:t>
            </a:r>
            <a:endParaRPr lang="es-MX" dirty="0"/>
          </a:p>
        </p:txBody>
      </p:sp>
      <p:pic>
        <p:nvPicPr>
          <p:cNvPr id="15362" name="Picture 2" descr="http://ts4.mm.bing.net/images/thumbnail.aspx?q=1426043057819&amp;id=90360be1d43b731aeb4995ee4f371d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200400"/>
            <a:ext cx="3048000" cy="3079102"/>
          </a:xfrm>
          <a:prstGeom prst="rect">
            <a:avLst/>
          </a:prstGeom>
          <a:noFill/>
        </p:spPr>
      </p:pic>
      <p:pic>
        <p:nvPicPr>
          <p:cNvPr id="15364" name="Picture 4" descr="http://ts3.mm.bing.net/images/thumbnail.aspx?q=1451461054290&amp;id=b38a7f242c2e6dac7c0b130ef32d844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3048000"/>
            <a:ext cx="3352800" cy="2414017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222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8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 gusta usar la computadora </a:t>
            </a:r>
            <a:endParaRPr lang="es-MX" dirty="0"/>
          </a:p>
        </p:txBody>
      </p:sp>
      <p:pic>
        <p:nvPicPr>
          <p:cNvPr id="6" name="Picture 6" descr="http://ts4.mm.bing.net/images/thumbnail.aspx?q=1341671211127&amp;id=272e60dc95459436378888337618011b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1295400"/>
            <a:ext cx="1981200" cy="1994497"/>
          </a:xfrm>
          <a:prstGeom prst="rect">
            <a:avLst/>
          </a:prstGeom>
          <a:noFill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538" y="2014538"/>
            <a:ext cx="2828925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0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146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8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No me gusta montar en monopatín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28575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318" y="1600200"/>
            <a:ext cx="28575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743200"/>
            <a:ext cx="1905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http://ts3.mm.bing.net/images/thumbnail.aspx?q=1334032279750&amp;id=2699f1c21082efce6fbc38974e27779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2800" y="1295400"/>
            <a:ext cx="1524000" cy="1524001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201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2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 gusta ir de </a:t>
            </a:r>
            <a:r>
              <a:rPr lang="es-MX" dirty="0" err="1" smtClean="0"/>
              <a:t>cámping</a:t>
            </a:r>
            <a:endParaRPr lang="es-MX" dirty="0"/>
          </a:p>
        </p:txBody>
      </p:sp>
      <p:pic>
        <p:nvPicPr>
          <p:cNvPr id="6" name="Picture 6" descr="http://ts4.mm.bing.net/images/thumbnail.aspx?q=1341671211127&amp;id=272e60dc95459436378888337618011b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1219200"/>
            <a:ext cx="1699127" cy="1710531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981200"/>
            <a:ext cx="28575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19400"/>
            <a:ext cx="2352675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629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 gusta ni dormir ni comer</a:t>
            </a:r>
            <a:endParaRPr lang="es-MX" dirty="0"/>
          </a:p>
        </p:txBody>
      </p:sp>
      <p:pic>
        <p:nvPicPr>
          <p:cNvPr id="4" name="Content Placeholder 3" descr="thumbnailCAEOFA7M.jpg"/>
          <p:cNvPicPr>
            <a:picLocks noGrp="1" noChangeAspect="1"/>
          </p:cNvPicPr>
          <p:nvPr>
            <p:ph sz="quarter" idx="1"/>
          </p:nvPr>
        </p:nvPicPr>
        <p:blipFill>
          <a:blip r:embed="rId5" cstate="print"/>
          <a:stretch>
            <a:fillRect/>
          </a:stretch>
        </p:blipFill>
        <p:spPr>
          <a:xfrm>
            <a:off x="5410200" y="4181475"/>
            <a:ext cx="2857500" cy="2143125"/>
          </a:xfrm>
        </p:spPr>
      </p:pic>
      <p:pic>
        <p:nvPicPr>
          <p:cNvPr id="2050" name="Picture 2" descr="http://ts1.mm.bing.net/images/thumbnail.aspx?q=1336504947256&amp;id=aaab1baa55bf593f0ae12cea16ff7cb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1295400"/>
            <a:ext cx="2190750" cy="2857500"/>
          </a:xfrm>
          <a:prstGeom prst="rect">
            <a:avLst/>
          </a:prstGeom>
          <a:noFill/>
        </p:spPr>
      </p:pic>
      <p:pic>
        <p:nvPicPr>
          <p:cNvPr id="2052" name="Picture 4" descr="http://ts3.mm.bing.net/images/thumbnail.aspx?q=1444015776706&amp;id=c28a76afec8467439080bd7142d5c9ac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1600200"/>
            <a:ext cx="4876800" cy="4210304"/>
          </a:xfrm>
          <a:prstGeom prst="rect">
            <a:avLst/>
          </a:prstGeom>
          <a:noFill/>
        </p:spPr>
      </p:pic>
      <p:pic>
        <p:nvPicPr>
          <p:cNvPr id="2054" name="Picture 6" descr="http://ts4.mm.bing.net/images/thumbnail.aspx?q=1341671211127&amp;id=272e60dc95459436378888337618011b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78776" y="1143000"/>
            <a:ext cx="1665224" cy="1676400"/>
          </a:xfrm>
          <a:prstGeom prst="rect">
            <a:avLst/>
          </a:prstGeom>
          <a:noFill/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816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 gusta fútbol americano</a:t>
            </a:r>
            <a:endParaRPr lang="es-MX" dirty="0"/>
          </a:p>
        </p:txBody>
      </p:sp>
      <p:pic>
        <p:nvPicPr>
          <p:cNvPr id="7" name="Content Placeholder 6" descr="http://ts4.mm.bing.net/images/thumbnail.aspx?q=1341671211127&amp;id=272e60dc95459436378888337618011b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4572000"/>
            <a:ext cx="1774819" cy="1786731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76400"/>
            <a:ext cx="2181225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990600"/>
            <a:ext cx="200025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2286000"/>
            <a:ext cx="4857750" cy="4031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352800" y="324330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46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7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Me gusta pasar tiempo con amigos </a:t>
            </a:r>
            <a:endParaRPr lang="es-MX" dirty="0"/>
          </a:p>
        </p:txBody>
      </p:sp>
      <p:pic>
        <p:nvPicPr>
          <p:cNvPr id="5" name="Picture 6" descr="http://ts4.mm.bing.net/images/thumbnail.aspx?q=1341671211127&amp;id=272e60dc95459436378888337618011b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1981200"/>
            <a:ext cx="2028825" cy="2042441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310" y="2438400"/>
            <a:ext cx="2733675" cy="2898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219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9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 encanta cazar 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22098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027" y="1648691"/>
            <a:ext cx="2857500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33900"/>
            <a:ext cx="2514600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027" y="3936711"/>
            <a:ext cx="28575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739178"/>
            <a:ext cx="28575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227" y="3884323"/>
            <a:ext cx="2590800" cy="2314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 descr="http://ts4.mm.bing.net/images/thumbnail.aspx?q=1341671211127&amp;id=272e60dc95459436378888337618011b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58000" y="152400"/>
            <a:ext cx="1699127" cy="1405731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086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3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No me gusta nada correr </a:t>
            </a:r>
            <a:endParaRPr lang="es-MX" dirty="0"/>
          </a:p>
        </p:txBody>
      </p:sp>
      <p:pic>
        <p:nvPicPr>
          <p:cNvPr id="5" name="Content Placeholder 6" descr="thumbnailCAP1FFJU.jpg"/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6781800" y="1295400"/>
            <a:ext cx="1524000" cy="1524000"/>
          </a:xfrm>
        </p:spPr>
      </p:pic>
      <p:pic>
        <p:nvPicPr>
          <p:cNvPr id="11266" name="Picture 2" descr="http://ts2.mm.bing.net/images/thumbnail.aspx?q=1339342787397&amp;id=c87b70a28a99a8acc107d316576ebc4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676400"/>
            <a:ext cx="2276475" cy="2514600"/>
          </a:xfrm>
          <a:prstGeom prst="rect">
            <a:avLst/>
          </a:prstGeom>
          <a:noFill/>
        </p:spPr>
      </p:pic>
      <p:pic>
        <p:nvPicPr>
          <p:cNvPr id="11268" name="Picture 4" descr="http://ts1.mm.bing.net/images/thumbnail.aspx?q=1444870569552&amp;id=ef0fa830beb1e04386230ae4ffb36ab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2743200"/>
            <a:ext cx="2743200" cy="2119747"/>
          </a:xfrm>
          <a:prstGeom prst="rect">
            <a:avLst/>
          </a:prstGeom>
          <a:noFill/>
        </p:spPr>
      </p:pic>
      <p:pic>
        <p:nvPicPr>
          <p:cNvPr id="11270" name="Picture 6" descr="http://ts4.mm.bing.net/images/thumbnail.aspx?q=1418596388411&amp;id=c3755e1c3f60ebb9e4ee0fe58f2231c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581400"/>
            <a:ext cx="2362200" cy="2286000"/>
          </a:xfrm>
          <a:prstGeom prst="rect">
            <a:avLst/>
          </a:prstGeom>
          <a:noFill/>
        </p:spPr>
      </p:pic>
      <p:pic>
        <p:nvPicPr>
          <p:cNvPr id="11272" name="Picture 8" descr="http://ts3.mm.bing.net/images/thumbnail.aspx?q=1338103497162&amp;id=42aec09d4b3241370e503f7f4eb8ced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6000" y="1524000"/>
            <a:ext cx="4419600" cy="3653536"/>
          </a:xfrm>
          <a:prstGeom prst="rect">
            <a:avLst/>
          </a:prstGeom>
          <a:noFill/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02895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54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Me gusta mucho jugar videojuegos </a:t>
            </a:r>
            <a:endParaRPr lang="es-MX" dirty="0"/>
          </a:p>
        </p:txBody>
      </p:sp>
      <p:pic>
        <p:nvPicPr>
          <p:cNvPr id="6" name="Picture 6" descr="http://ts4.mm.bing.net/images/thumbnail.aspx?q=1341671211127&amp;id=272e60dc95459436378888337618011b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1676400"/>
            <a:ext cx="1876425" cy="1889018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2857500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602509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 descr="http://ts1.mm.bing.net/images/thumbnail.aspx?q=1343055141780&amp;id=ef78a20659892ae8247367d23a81d13b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3886200"/>
            <a:ext cx="2857500" cy="2143125"/>
          </a:xfrm>
          <a:prstGeom prst="rect">
            <a:avLst/>
          </a:prstGeom>
          <a:noFill/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538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No me gusta ni ir a la escuela ni trabajar </a:t>
            </a:r>
            <a:endParaRPr lang="es-MX" dirty="0"/>
          </a:p>
        </p:txBody>
      </p:sp>
      <p:pic>
        <p:nvPicPr>
          <p:cNvPr id="7" name="Content Placeholder 6" descr="thumbnailCAP1FFJU.jpg"/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6858000" y="1143000"/>
            <a:ext cx="1524000" cy="1524000"/>
          </a:xfr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27241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600200"/>
            <a:ext cx="28575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394364"/>
            <a:ext cx="24003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06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5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Me gusta practicar deportes</a:t>
            </a:r>
            <a:br>
              <a:rPr lang="es-MX" dirty="0" smtClean="0"/>
            </a:br>
            <a:r>
              <a:rPr lang="es-MX" dirty="0" smtClean="0"/>
              <a:t>me gusta </a:t>
            </a:r>
            <a:r>
              <a:rPr lang="es-MX" dirty="0"/>
              <a:t>ver la </a:t>
            </a:r>
            <a:r>
              <a:rPr lang="es-MX" dirty="0" smtClean="0"/>
              <a:t>tele también</a:t>
            </a:r>
            <a:endParaRPr lang="es-MX" dirty="0"/>
          </a:p>
        </p:txBody>
      </p:sp>
      <p:pic>
        <p:nvPicPr>
          <p:cNvPr id="7" name="Content Placeholder 6" descr="http://ts4.mm.bing.net/images/thumbnail.aspx?q=1341671211127&amp;id=272e60dc95459436378888337618011b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1600200"/>
            <a:ext cx="1495425" cy="1505462"/>
          </a:xfrm>
          <a:prstGeom prst="rect">
            <a:avLst/>
          </a:prstGeom>
          <a:noFill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399"/>
            <a:ext cx="2857500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438400"/>
            <a:ext cx="28575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765548"/>
            <a:ext cx="28575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170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No me gusta fútbol</a:t>
            </a:r>
            <a:br>
              <a:rPr lang="es-MX" dirty="0" smtClean="0"/>
            </a:br>
            <a:r>
              <a:rPr lang="es-MX" dirty="0" smtClean="0"/>
              <a:t>no me gusta patinar tampoco 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2538413"/>
            <a:ext cx="285750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 descr="http://ts3.mm.bing.net/images/thumbnail.aspx?q=1334032279750&amp;id=2699f1c21082efce6fbc38974e27779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3200400"/>
            <a:ext cx="1524000" cy="1524001"/>
          </a:xfrm>
          <a:prstGeom prst="rect">
            <a:avLst/>
          </a:prstGeom>
          <a:noFill/>
        </p:spPr>
      </p:pic>
      <p:pic>
        <p:nvPicPr>
          <p:cNvPr id="7172" name="Picture 4" descr="http://ts2.mm.bing.net/images/thumbnail.aspx?q=1445278851245&amp;id=052e85935b14e0120090741810d06b8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2438400"/>
            <a:ext cx="2667000" cy="2667000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11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168</TotalTime>
  <Words>70</Words>
  <Application>Microsoft Office PowerPoint</Application>
  <PresentationFormat>On-screen Show (4:3)</PresentationFormat>
  <Paragraphs>15</Paragraphs>
  <Slides>13</Slides>
  <Notes>1</Notes>
  <HiddenSlides>0</HiddenSlides>
  <MMClips>13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Equity</vt:lpstr>
      <vt:lpstr>Tenemos muchos intereses </vt:lpstr>
      <vt:lpstr>Me gusta fútbol americano</vt:lpstr>
      <vt:lpstr>Me gusta pasar tiempo con amigos </vt:lpstr>
      <vt:lpstr>Me encanta cazar </vt:lpstr>
      <vt:lpstr>No me gusta nada correr </vt:lpstr>
      <vt:lpstr>Me gusta mucho jugar videojuegos </vt:lpstr>
      <vt:lpstr>No me gusta ni ir a la escuela ni trabajar </vt:lpstr>
      <vt:lpstr>Me gusta practicar deportes me gusta ver la tele también</vt:lpstr>
      <vt:lpstr>No me gusta fútbol no me gusta patinar tampoco </vt:lpstr>
      <vt:lpstr>Me gusta usar la computadora </vt:lpstr>
      <vt:lpstr>No me gusta montar en monopatín</vt:lpstr>
      <vt:lpstr>Me gusta ir de cámping</vt:lpstr>
      <vt:lpstr>Me gusta ni dormir ni comer</vt:lpstr>
    </vt:vector>
  </TitlesOfParts>
  <Company>School District of Clear Lake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Tenemos muchos intereses</dc:title>
  <dc:creator>School District of Clear Lake</dc:creator>
  <cp:lastModifiedBy>School District of Clear Lake</cp:lastModifiedBy>
  <cp:revision>35</cp:revision>
  <dcterms:created xsi:type="dcterms:W3CDTF">2011-12-02T14:42:36Z</dcterms:created>
  <dcterms:modified xsi:type="dcterms:W3CDTF">2011-12-09T14:56:09Z</dcterms:modified>
</cp:coreProperties>
</file>